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C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46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90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0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1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15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43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17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84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1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7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92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8144-91A7-4A76-B256-455A66938EFB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E9A6-FEB8-44C7-9104-FB9D38152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DEKRET O HEROICITĚ CTNOSTÍ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CTIHODNÉ SLUŽEBNICE BOŽÍ</a:t>
            </a:r>
          </a:p>
          <a:p>
            <a:r>
              <a:rPr lang="cs-CZ" dirty="0" smtClean="0"/>
              <a:t>MATKY VOJTĚCHY HASMANDOVÉ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80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67" y="0"/>
            <a:ext cx="523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8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67" y="0"/>
            <a:ext cx="523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67" y="0"/>
            <a:ext cx="523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67" y="0"/>
            <a:ext cx="523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7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67" y="0"/>
            <a:ext cx="523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6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10</Words>
  <Application>Microsoft Office PowerPoint</Application>
  <PresentationFormat>Předvádění na obrazovce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DEKRET O HEROICITĚ CTNOSTÍ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DEKRET O HEROICITĚ CTNOSTÍ</dc:title>
  <dc:creator>Remigie</dc:creator>
  <cp:lastModifiedBy>Remigie</cp:lastModifiedBy>
  <cp:revision>3</cp:revision>
  <dcterms:created xsi:type="dcterms:W3CDTF">2015-06-24T16:33:36Z</dcterms:created>
  <dcterms:modified xsi:type="dcterms:W3CDTF">2015-06-24T16:52:02Z</dcterms:modified>
</cp:coreProperties>
</file>